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62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/>
    <p:restoredTop sz="94716"/>
  </p:normalViewPr>
  <p:slideViewPr>
    <p:cSldViewPr snapToGrid="0" snapToObjects="1">
      <p:cViewPr varScale="1">
        <p:scale>
          <a:sx n="155" d="100"/>
          <a:sy n="155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A88E1-9AAA-FD46-8A89-90C823188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8611C9-A63E-DE4D-8B81-E2A983250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272777-DCE8-994B-B292-115DEC33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D973B6-6CB3-A146-B1E4-71AC7F5D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FDC04A-2A73-4F45-A90D-881FEA14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55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B6BB7-2EB1-0142-B410-52D7C264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574F91-E0E6-2045-A37C-76BCD6087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330137-FCEA-2F4F-88DA-C829AD6E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D9B6D-56CE-EC4B-B219-464FC59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3EFF44-0B5E-FC4B-807E-80B06782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DFEF9D-6330-8E42-A993-E620A3CB7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ABC999-5DC0-8541-B0D6-31E909756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8C261-E640-C54E-9788-35BF7C49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A3D8E-4BF1-064F-9445-A3948D0D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83C20-E82E-3940-9A86-2305882A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18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1" y="6105691"/>
            <a:ext cx="748724" cy="489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65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F9994-2EA7-AA45-8F75-4292A792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7F82B-23BB-CA48-84B0-75CC2476E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F6EB94-83C9-5142-8F4A-A59690BE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1178B-D311-C54D-A7DD-0D5A45C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A12A1-F813-6148-912D-32311976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8F57D-F271-1542-9A84-0F50B4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48D1EA-A161-8C40-9B61-86691464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3EDFB-F85D-C44C-9BD0-7E5CB726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2DF674-970B-694B-B2AE-ADB3EB31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258A1-9630-4B4C-BF61-F82EEBA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975C5-C390-6940-9B86-A38EDD32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B86F1-BE31-E94B-9208-FA3BBC6C2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30EA87-609B-304B-91DE-63D30C050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9CB73B-3593-E447-8749-5C9D64CB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BF4306-9606-DF41-A7C3-7120D6A1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33887A-16DA-3A44-AD0D-4C24F9B7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8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AA632-2B11-654B-B117-2DA45A56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EC58C7-C6CA-0648-8C89-F31525362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D77AE1-AC81-B14D-A26B-E0DD6A17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9CACDC-0DE8-9C48-B6E6-53A7CD20A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A51290-3A37-7B48-A5F9-8E5342997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5AAF79-1A85-A245-870A-566C648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553FCF-580D-964C-A345-ED5C994B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1613A8-DADE-C845-90A6-FCBD5E13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1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97835-2D15-A34F-AA13-2BD27498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047149-524E-AE4E-BCD2-C927E769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E4B2EA-EC6D-A34E-ACC9-A7304B7D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2EEA55-A905-2743-9D08-78D770C9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96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A71D8C-E29D-8140-B37C-17F32628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9D6D01-F408-8047-B9CB-4BF928B8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D4DFFA-AA61-CD4B-AC02-0C953CF5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8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21F26-749F-BB49-A15D-44E28886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EC80F-387E-7D43-AFCF-5EF73D53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88BA55-0652-E944-B0A7-9CA9582E2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BBAE51-FB2E-4D4E-8284-A058F291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12895E-A163-5A43-AAC1-61CB8A68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806C96-8DCF-6A49-86D5-EF1E55BE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51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7248C-C949-DF43-B26E-9733A984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3C261A-DBF7-8D40-918E-5FBA6326C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6A39B1-C962-1E44-9449-98D6D0EE2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0715CE-56D1-A34C-BDD5-B51F2057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EDEA00-753C-D041-8275-8C05853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481860-1D5B-E444-AF6E-87852060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01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77F04D-7E68-EF4F-8A00-D9DAE1CB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BD627-81D8-AA49-9357-EC1AEB19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78FE0-651C-6044-AC64-93EE18883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5B48-A32B-2D42-A359-83E8941767E4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5A90C-3F25-2041-B1FE-11B9F1F1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5DF9F5-7EA6-D54F-9D36-32BB918ED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72E9-4AAB-E142-AAC7-7BE336935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1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2518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102" y="1037168"/>
            <a:ext cx="3649133" cy="3117849"/>
          </a:xfrm>
        </p:spPr>
        <p:txBody>
          <a:bodyPr/>
          <a:lstStyle/>
          <a:p>
            <a:r>
              <a:rPr lang="fr-FR" dirty="0"/>
              <a:t>Travaux</a:t>
            </a:r>
            <a:br>
              <a:rPr lang="fr-FR" dirty="0"/>
            </a:br>
            <a:r>
              <a:rPr lang="fr-FR" dirty="0"/>
              <a:t>Pratiques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155017"/>
            <a:ext cx="2438399" cy="2089151"/>
          </a:xfrm>
        </p:spPr>
        <p:txBody>
          <a:bodyPr vert="horz" lIns="120000" tIns="45720" rIns="91440" bIns="45720" rtlCol="0" anchor="ctr" anchorCtr="0">
            <a:normAutofit/>
          </a:bodyPr>
          <a:lstStyle/>
          <a:p>
            <a:r>
              <a:rPr lang="fr-FR" sz="1867" b="1" dirty="0"/>
              <a:t>L. Sofia</a:t>
            </a:r>
          </a:p>
          <a:p>
            <a:r>
              <a:rPr lang="fr-FR" sz="1867" b="1" dirty="0"/>
              <a:t>J. Dias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A32C72-2BFF-7C48-80C5-F03C6034D50B}"/>
              </a:ext>
            </a:extLst>
          </p:cNvPr>
          <p:cNvSpPr txBox="1"/>
          <p:nvPr/>
        </p:nvSpPr>
        <p:spPr>
          <a:xfrm>
            <a:off x="721625" y="347024"/>
            <a:ext cx="924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Personne contact: </a:t>
            </a:r>
            <a:r>
              <a:rPr lang="fr-FR" dirty="0" err="1">
                <a:solidFill>
                  <a:srgbClr val="FF0000"/>
                </a:solidFill>
              </a:rPr>
              <a:t>lionel.sofia@epfl.ch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D111DC-4C0B-1463-23D9-AD18922A4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0" y="1007390"/>
            <a:ext cx="12206462" cy="55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4989365-40F8-4744-99C7-03E40564BE9B}"/>
              </a:ext>
            </a:extLst>
          </p:cNvPr>
          <p:cNvSpPr txBox="1"/>
          <p:nvPr/>
        </p:nvSpPr>
        <p:spPr>
          <a:xfrm>
            <a:off x="350871" y="187488"/>
            <a:ext cx="522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7C01C3-06E5-D222-5490-09D0055C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03" y="578338"/>
            <a:ext cx="9678393" cy="61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DD057-CCFD-68AA-F0CD-16A5AFBC2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1A36217-CBCD-091D-F9D9-AB7EC69D89ED}"/>
              </a:ext>
            </a:extLst>
          </p:cNvPr>
          <p:cNvSpPr txBox="1"/>
          <p:nvPr/>
        </p:nvSpPr>
        <p:spPr>
          <a:xfrm>
            <a:off x="350871" y="187488"/>
            <a:ext cx="522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9D9AB2-23CA-DC75-8CEF-D1B61646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03" y="578338"/>
            <a:ext cx="9678393" cy="6185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0A760E-E659-D2E1-AC65-CC5862E2DE47}"/>
              </a:ext>
            </a:extLst>
          </p:cNvPr>
          <p:cNvSpPr/>
          <p:nvPr/>
        </p:nvSpPr>
        <p:spPr>
          <a:xfrm>
            <a:off x="5165969" y="2063262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6EAD6-A9E0-A1EB-164F-44E155AF6CB6}"/>
              </a:ext>
            </a:extLst>
          </p:cNvPr>
          <p:cNvSpPr/>
          <p:nvPr/>
        </p:nvSpPr>
        <p:spPr>
          <a:xfrm>
            <a:off x="5165969" y="2250831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8BCA0-AC4A-34DB-3094-185FD9B35DBE}"/>
              </a:ext>
            </a:extLst>
          </p:cNvPr>
          <p:cNvSpPr/>
          <p:nvPr/>
        </p:nvSpPr>
        <p:spPr>
          <a:xfrm>
            <a:off x="7468696" y="1724722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18CAA-7CCF-EC93-49CF-089CA88A6329}"/>
              </a:ext>
            </a:extLst>
          </p:cNvPr>
          <p:cNvSpPr/>
          <p:nvPr/>
        </p:nvSpPr>
        <p:spPr>
          <a:xfrm>
            <a:off x="7468696" y="1897423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16491-31FA-C861-4A82-D33FC9324EAE}"/>
              </a:ext>
            </a:extLst>
          </p:cNvPr>
          <p:cNvSpPr/>
          <p:nvPr/>
        </p:nvSpPr>
        <p:spPr>
          <a:xfrm>
            <a:off x="7468696" y="2064691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254B4-374D-007F-A2E4-47128696611D}"/>
              </a:ext>
            </a:extLst>
          </p:cNvPr>
          <p:cNvSpPr/>
          <p:nvPr/>
        </p:nvSpPr>
        <p:spPr>
          <a:xfrm>
            <a:off x="7468696" y="2239393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CC4D2-BB8B-DEF0-5139-1A8737600457}"/>
              </a:ext>
            </a:extLst>
          </p:cNvPr>
          <p:cNvSpPr/>
          <p:nvPr/>
        </p:nvSpPr>
        <p:spPr>
          <a:xfrm>
            <a:off x="2885545" y="3267307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F99D4-869E-7286-E57F-9DC09760761F}"/>
              </a:ext>
            </a:extLst>
          </p:cNvPr>
          <p:cNvSpPr/>
          <p:nvPr/>
        </p:nvSpPr>
        <p:spPr>
          <a:xfrm>
            <a:off x="2885545" y="3440008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5E7533-027A-C03B-AAD9-4AF867D51811}"/>
              </a:ext>
            </a:extLst>
          </p:cNvPr>
          <p:cNvSpPr/>
          <p:nvPr/>
        </p:nvSpPr>
        <p:spPr>
          <a:xfrm>
            <a:off x="2885545" y="3614710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548DFE-A13A-E6DC-BC92-7F8E2EF30614}"/>
              </a:ext>
            </a:extLst>
          </p:cNvPr>
          <p:cNvSpPr/>
          <p:nvPr/>
        </p:nvSpPr>
        <p:spPr>
          <a:xfrm>
            <a:off x="2885545" y="3781978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17F947-8D5A-C1F1-DC4C-E669CB019A02}"/>
              </a:ext>
            </a:extLst>
          </p:cNvPr>
          <p:cNvSpPr/>
          <p:nvPr/>
        </p:nvSpPr>
        <p:spPr>
          <a:xfrm>
            <a:off x="2881831" y="3956680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7F203B-37C5-57F3-A827-6FA5F3AC0689}"/>
              </a:ext>
            </a:extLst>
          </p:cNvPr>
          <p:cNvSpPr/>
          <p:nvPr/>
        </p:nvSpPr>
        <p:spPr>
          <a:xfrm>
            <a:off x="9771423" y="1550307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0B9036-9EB8-0C69-64DA-5B2D790E2AA5}"/>
              </a:ext>
            </a:extLst>
          </p:cNvPr>
          <p:cNvSpPr/>
          <p:nvPr/>
        </p:nvSpPr>
        <p:spPr>
          <a:xfrm>
            <a:off x="9771423" y="1723008"/>
            <a:ext cx="289169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1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F5CF9-6CF7-4FCD-D17C-A5CD8DDF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07C13C2C-B138-0691-D485-7B19D368A44B}"/>
              </a:ext>
            </a:extLst>
          </p:cNvPr>
          <p:cNvSpPr txBox="1"/>
          <p:nvPr/>
        </p:nvSpPr>
        <p:spPr>
          <a:xfrm>
            <a:off x="350871" y="187488"/>
            <a:ext cx="522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6CD57F-5445-6BC7-1484-1947206E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91"/>
          <a:stretch/>
        </p:blipFill>
        <p:spPr>
          <a:xfrm>
            <a:off x="-109416" y="117231"/>
            <a:ext cx="12534588" cy="61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BFA47C-345A-8745-8874-D36A27820E14}"/>
              </a:ext>
            </a:extLst>
          </p:cNvPr>
          <p:cNvSpPr/>
          <p:nvPr/>
        </p:nvSpPr>
        <p:spPr>
          <a:xfrm>
            <a:off x="2236594" y="4564398"/>
            <a:ext cx="5548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>
                <a:effectLst/>
                <a:latin typeface="Helvetica" pitchFamily="2" charset="0"/>
              </a:rPr>
              <a:t>4 protocoles : chaque, </a:t>
            </a:r>
            <a:r>
              <a:rPr lang="fr-CH" dirty="0" err="1">
                <a:effectLst/>
                <a:latin typeface="Helvetica" pitchFamily="2" charset="0"/>
              </a:rPr>
              <a:t>coef</a:t>
            </a:r>
            <a:r>
              <a:rPr lang="fr-CH" dirty="0">
                <a:effectLst/>
                <a:latin typeface="Helvetica" pitchFamily="2" charset="0"/>
              </a:rPr>
              <a:t> 1</a:t>
            </a:r>
          </a:p>
          <a:p>
            <a:pPr algn="ctr"/>
            <a:r>
              <a:rPr lang="fr-CH" dirty="0">
                <a:effectLst/>
                <a:latin typeface="Helvetica" pitchFamily="2" charset="0"/>
              </a:rPr>
              <a:t>1 rapport de synthèse: coef 4</a:t>
            </a:r>
          </a:p>
          <a:p>
            <a:pPr algn="ctr"/>
            <a:endParaRPr lang="fr-CH" dirty="0">
              <a:latin typeface="Helvetica" pitchFamily="2" charset="0"/>
            </a:endParaRPr>
          </a:p>
          <a:p>
            <a:pPr algn="ctr"/>
            <a:r>
              <a:rPr lang="fr-CH" dirty="0">
                <a:effectLst/>
                <a:latin typeface="Helvetica" pitchFamily="2" charset="0"/>
              </a:rPr>
              <a:t>Examen final : coef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8265A-24A3-3040-B9CF-D6ED2B78FDC1}"/>
              </a:ext>
            </a:extLst>
          </p:cNvPr>
          <p:cNvSpPr/>
          <p:nvPr/>
        </p:nvSpPr>
        <p:spPr>
          <a:xfrm>
            <a:off x="2484220" y="1328813"/>
            <a:ext cx="2155716" cy="125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TP Béton frais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D6149-8884-094E-94AF-55B2ED29899A}"/>
              </a:ext>
            </a:extLst>
          </p:cNvPr>
          <p:cNvSpPr/>
          <p:nvPr/>
        </p:nvSpPr>
        <p:spPr>
          <a:xfrm>
            <a:off x="2484220" y="2824830"/>
            <a:ext cx="2155716" cy="125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TP Béton Durci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817E4-C837-E147-965E-D16724C2A5CB}"/>
              </a:ext>
            </a:extLst>
          </p:cNvPr>
          <p:cNvSpPr/>
          <p:nvPr/>
        </p:nvSpPr>
        <p:spPr>
          <a:xfrm>
            <a:off x="5263816" y="1328813"/>
            <a:ext cx="2155716" cy="125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TP Bois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46E89-F841-1342-82EE-E896F7934329}"/>
              </a:ext>
            </a:extLst>
          </p:cNvPr>
          <p:cNvSpPr/>
          <p:nvPr/>
        </p:nvSpPr>
        <p:spPr>
          <a:xfrm>
            <a:off x="5263816" y="2840094"/>
            <a:ext cx="2155716" cy="125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TP Maçonnerie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B4C655-FF6B-E245-9CEA-F944C095D75E}"/>
              </a:ext>
            </a:extLst>
          </p:cNvPr>
          <p:cNvSpPr txBox="1"/>
          <p:nvPr/>
        </p:nvSpPr>
        <p:spPr>
          <a:xfrm>
            <a:off x="2105117" y="394296"/>
            <a:ext cx="56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Rapports de synthèse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05762-5E93-F308-3864-1C9C1F3B2E9B}"/>
              </a:ext>
            </a:extLst>
          </p:cNvPr>
          <p:cNvSpPr/>
          <p:nvPr/>
        </p:nvSpPr>
        <p:spPr>
          <a:xfrm>
            <a:off x="8757089" y="2173472"/>
            <a:ext cx="2155716" cy="12555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1"/>
                </a:solidFill>
              </a:rPr>
              <a:t>Metal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5D3882-A7D1-ED48-EFF3-2A195D8B3011}"/>
              </a:ext>
            </a:extLst>
          </p:cNvPr>
          <p:cNvSpPr/>
          <p:nvPr/>
        </p:nvSpPr>
        <p:spPr>
          <a:xfrm>
            <a:off x="2105117" y="1093272"/>
            <a:ext cx="5589224" cy="47276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5C54C-AEF2-F9B2-5278-BA291C4B7AB7}"/>
              </a:ext>
            </a:extLst>
          </p:cNvPr>
          <p:cNvSpPr txBox="1"/>
          <p:nvPr/>
        </p:nvSpPr>
        <p:spPr>
          <a:xfrm>
            <a:off x="8251688" y="4564398"/>
            <a:ext cx="3166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dirty="0">
                <a:effectLst/>
                <a:latin typeface="Helvetica" pitchFamily="2" charset="0"/>
              </a:rPr>
              <a:t>1 protocole : coefficient 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A9E254-23E4-6FD9-A5B4-1F3D1D85DC96}"/>
              </a:ext>
            </a:extLst>
          </p:cNvPr>
          <p:cNvSpPr txBox="1"/>
          <p:nvPr/>
        </p:nvSpPr>
        <p:spPr>
          <a:xfrm>
            <a:off x="1419911" y="6069941"/>
            <a:ext cx="9560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dirty="0">
                <a:effectLst/>
                <a:latin typeface="Helvetica" pitchFamily="2" charset="0"/>
              </a:rPr>
              <a:t>Note finale des </a:t>
            </a:r>
            <a:r>
              <a:rPr lang="fr-CH" dirty="0" err="1">
                <a:effectLst/>
                <a:latin typeface="Helvetica" pitchFamily="2" charset="0"/>
              </a:rPr>
              <a:t>TPs</a:t>
            </a:r>
            <a:r>
              <a:rPr lang="fr-CH" dirty="0">
                <a:effectLst/>
                <a:latin typeface="Helvetica" pitchFamily="2" charset="0"/>
              </a:rPr>
              <a:t> : Moyenne de (</a:t>
            </a:r>
            <a:r>
              <a:rPr lang="fr-CH" dirty="0">
                <a:latin typeface="Helvetica" pitchFamily="2" charset="0"/>
              </a:rPr>
              <a:t>4 protocoles + 1 métal + 4 x rapport + 1 QCM)</a:t>
            </a:r>
            <a:endParaRPr lang="fr-CH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7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37B9-DE4D-5608-094F-269339EF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E328C6-2593-7D56-07F6-780D0304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2" y="0"/>
            <a:ext cx="111122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9F259C-7335-2254-6262-4918E40AB5C6}"/>
              </a:ext>
            </a:extLst>
          </p:cNvPr>
          <p:cNvSpPr/>
          <p:nvPr/>
        </p:nvSpPr>
        <p:spPr>
          <a:xfrm>
            <a:off x="1243173" y="164387"/>
            <a:ext cx="708917" cy="719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47B39-5520-FF1C-1836-F8D7F503268E}"/>
              </a:ext>
            </a:extLst>
          </p:cNvPr>
          <p:cNvSpPr/>
          <p:nvPr/>
        </p:nvSpPr>
        <p:spPr>
          <a:xfrm>
            <a:off x="1379349" y="1301858"/>
            <a:ext cx="7880888" cy="4967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D1AFA-ADAC-15E3-D80B-C9E8FBFE3DC6}"/>
              </a:ext>
            </a:extLst>
          </p:cNvPr>
          <p:cNvSpPr/>
          <p:nvPr/>
        </p:nvSpPr>
        <p:spPr>
          <a:xfrm>
            <a:off x="3329552" y="2425484"/>
            <a:ext cx="7880888" cy="401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747B2-BCBE-0C07-576B-FD5CBA8E4304}"/>
              </a:ext>
            </a:extLst>
          </p:cNvPr>
          <p:cNvSpPr txBox="1"/>
          <p:nvPr/>
        </p:nvSpPr>
        <p:spPr>
          <a:xfrm>
            <a:off x="1043551" y="1417607"/>
            <a:ext cx="101048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Béton frais, béton durci, bois et maçonnerie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Avant de venir: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Les protocoles doivent être lus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1 protocole par TP doit être imprimé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Blouse, vêtement et chaussures non fragiles (</a:t>
            </a:r>
            <a:r>
              <a:rPr lang="fr-FR" sz="2000" dirty="0">
                <a:solidFill>
                  <a:srgbClr val="FF0000"/>
                </a:solidFill>
              </a:rPr>
              <a:t>Tous les </a:t>
            </a:r>
            <a:r>
              <a:rPr lang="fr-FR" sz="2000" dirty="0" err="1">
                <a:solidFill>
                  <a:srgbClr val="FF0000"/>
                </a:solidFill>
              </a:rPr>
              <a:t>TPs</a:t>
            </a:r>
            <a:r>
              <a:rPr lang="fr-FR" sz="2000" dirty="0">
                <a:solidFill>
                  <a:srgbClr val="FF0000"/>
                </a:solidFill>
              </a:rPr>
              <a:t> sont salissants!</a:t>
            </a:r>
            <a:r>
              <a:rPr lang="fr-FR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Pendant le TP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Port des protections (gants, lunettes)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Posez des questions! </a:t>
            </a:r>
            <a:r>
              <a:rPr lang="fr-FR" sz="2000" dirty="0">
                <a:solidFill>
                  <a:srgbClr val="FF0000"/>
                </a:solidFill>
              </a:rPr>
              <a:t>Les </a:t>
            </a:r>
            <a:r>
              <a:rPr lang="fr-FR" sz="2000" dirty="0" err="1">
                <a:solidFill>
                  <a:srgbClr val="FF0000"/>
                </a:solidFill>
              </a:rPr>
              <a:t>TPs</a:t>
            </a:r>
            <a:r>
              <a:rPr lang="fr-FR" sz="2000" dirty="0">
                <a:solidFill>
                  <a:srgbClr val="FF0000"/>
                </a:solidFill>
              </a:rPr>
              <a:t> interactifs sont les plus intéressants</a:t>
            </a:r>
            <a:r>
              <a:rPr lang="fr-FR" sz="2000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Après le 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Rendu du protocole par groupe le jour même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Rapport final </a:t>
            </a:r>
            <a:r>
              <a:rPr lang="fr-FR" sz="2000" dirty="0">
                <a:solidFill>
                  <a:srgbClr val="FF0000"/>
                </a:solidFill>
              </a:rPr>
              <a:t>2 semaines </a:t>
            </a:r>
            <a:r>
              <a:rPr lang="fr-FR" sz="2000" dirty="0"/>
              <a:t>après le dernier TP </a:t>
            </a:r>
          </a:p>
        </p:txBody>
      </p:sp>
    </p:spTree>
    <p:extLst>
      <p:ext uri="{BB962C8B-B14F-4D97-AF65-F5344CB8AC3E}">
        <p14:creationId xmlns:p14="http://schemas.microsoft.com/office/powerpoint/2010/main" val="1934778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163</Words>
  <Application>Microsoft Macintosh PowerPoint</Application>
  <PresentationFormat>Grand écran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Thème Office</vt:lpstr>
      <vt:lpstr>Travaux Pratiques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</dc:title>
  <dc:creator>Microsoft Office User</dc:creator>
  <cp:lastModifiedBy>Lionel Sofia</cp:lastModifiedBy>
  <cp:revision>15</cp:revision>
  <dcterms:created xsi:type="dcterms:W3CDTF">2021-02-25T08:40:27Z</dcterms:created>
  <dcterms:modified xsi:type="dcterms:W3CDTF">2025-02-17T07:51:18Z</dcterms:modified>
</cp:coreProperties>
</file>